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87" r:id="rId2"/>
    <p:sldId id="283" r:id="rId3"/>
    <p:sldId id="307" r:id="rId4"/>
    <p:sldId id="305" r:id="rId5"/>
    <p:sldId id="303" r:id="rId6"/>
    <p:sldId id="340" r:id="rId7"/>
    <p:sldId id="341" r:id="rId8"/>
    <p:sldId id="342" r:id="rId9"/>
    <p:sldId id="336" r:id="rId10"/>
    <p:sldId id="327" r:id="rId11"/>
    <p:sldId id="331" r:id="rId12"/>
    <p:sldId id="332" r:id="rId13"/>
    <p:sldId id="338" r:id="rId14"/>
    <p:sldId id="333" r:id="rId15"/>
    <p:sldId id="337" r:id="rId16"/>
    <p:sldId id="339" r:id="rId17"/>
    <p:sldId id="301"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86" d="100"/>
          <a:sy n="86" d="100"/>
        </p:scale>
        <p:origin x="114" y="426"/>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png>
</file>

<file path=ppt/media/image35.wmf>
</file>

<file path=ppt/media/image36.wmf>
</file>

<file path=ppt/media/image37.wmf>
</file>

<file path=ppt/media/image38.wmf>
</file>

<file path=ppt/media/image39.wmf>
</file>

<file path=ppt/media/image4.svg>
</file>

<file path=ppt/media/image40.png>
</file>

<file path=ppt/media/image41.png>
</file>

<file path=ppt/media/image42.wmf>
</file>

<file path=ppt/media/image43.wmf>
</file>

<file path=ppt/media/image44.wmf>
</file>

<file path=ppt/media/image45.wmf>
</file>

<file path=ppt/media/image46.wmf>
</file>

<file path=ppt/media/image47.wmf>
</file>

<file path=ppt/media/image48.png>
</file>

<file path=ppt/media/image49.wmf>
</file>

<file path=ppt/media/image5.wmf>
</file>

<file path=ppt/media/image50.wmf>
</file>

<file path=ppt/media/image51.wmf>
</file>

<file path=ppt/media/image52.wmf>
</file>

<file path=ppt/media/image53.png>
</file>

<file path=ppt/media/image54.png>
</file>

<file path=ppt/media/image55.wmf>
</file>

<file path=ppt/media/image56.wmf>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jpeg>
</file>

<file path=ppt/media/image71.jpeg>
</file>

<file path=ppt/media/image72.png>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2023/8/17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8/17/2023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7.wmf"/><Relationship Id="rId13" Type="http://schemas.openxmlformats.org/officeDocument/2006/relationships/image" Target="../media/image3.png"/><Relationship Id="rId3" Type="http://schemas.openxmlformats.org/officeDocument/2006/relationships/oleObject" Target="../embeddings/oleObject23.bin"/><Relationship Id="rId7" Type="http://schemas.openxmlformats.org/officeDocument/2006/relationships/oleObject" Target="../embeddings/oleObject25.bin"/><Relationship Id="rId12" Type="http://schemas.openxmlformats.org/officeDocument/2006/relationships/image" Target="../media/image39.wmf"/><Relationship Id="rId2" Type="http://schemas.openxmlformats.org/officeDocument/2006/relationships/image" Target="../media/image34.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6.wmf"/><Relationship Id="rId11" Type="http://schemas.openxmlformats.org/officeDocument/2006/relationships/oleObject" Target="../embeddings/oleObject27.bin"/><Relationship Id="rId5" Type="http://schemas.openxmlformats.org/officeDocument/2006/relationships/oleObject" Target="../embeddings/oleObject24.bin"/><Relationship Id="rId15" Type="http://schemas.openxmlformats.org/officeDocument/2006/relationships/image" Target="../media/image14.png"/><Relationship Id="rId10" Type="http://schemas.openxmlformats.org/officeDocument/2006/relationships/image" Target="../media/image38.wmf"/><Relationship Id="rId4" Type="http://schemas.openxmlformats.org/officeDocument/2006/relationships/image" Target="../media/image35.wmf"/><Relationship Id="rId9" Type="http://schemas.openxmlformats.org/officeDocument/2006/relationships/oleObject" Target="../embeddings/oleObject26.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0.bin"/><Relationship Id="rId13" Type="http://schemas.openxmlformats.org/officeDocument/2006/relationships/image" Target="../media/image46.wmf"/><Relationship Id="rId3" Type="http://schemas.openxmlformats.org/officeDocument/2006/relationships/image" Target="../media/image41.png"/><Relationship Id="rId7" Type="http://schemas.openxmlformats.org/officeDocument/2006/relationships/image" Target="../media/image43.wmf"/><Relationship Id="rId12" Type="http://schemas.openxmlformats.org/officeDocument/2006/relationships/oleObject" Target="../embeddings/oleObject32.bin"/><Relationship Id="rId2"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oleObject" Target="../embeddings/oleObject29.bin"/><Relationship Id="rId11" Type="http://schemas.openxmlformats.org/officeDocument/2006/relationships/image" Target="../media/image45.wmf"/><Relationship Id="rId5" Type="http://schemas.openxmlformats.org/officeDocument/2006/relationships/image" Target="../media/image42.wmf"/><Relationship Id="rId15" Type="http://schemas.openxmlformats.org/officeDocument/2006/relationships/image" Target="../media/image4.svg"/><Relationship Id="rId10" Type="http://schemas.openxmlformats.org/officeDocument/2006/relationships/oleObject" Target="../embeddings/oleObject31.bin"/><Relationship Id="rId4" Type="http://schemas.openxmlformats.org/officeDocument/2006/relationships/oleObject" Target="../embeddings/oleObject28.bin"/><Relationship Id="rId9" Type="http://schemas.openxmlformats.org/officeDocument/2006/relationships/image" Target="../media/image44.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0.wmf"/><Relationship Id="rId13" Type="http://schemas.openxmlformats.org/officeDocument/2006/relationships/image" Target="../media/image53.png"/><Relationship Id="rId3" Type="http://schemas.openxmlformats.org/officeDocument/2006/relationships/image" Target="../media/image47.wmf"/><Relationship Id="rId7" Type="http://schemas.openxmlformats.org/officeDocument/2006/relationships/oleObject" Target="../embeddings/oleObject35.bin"/><Relationship Id="rId12" Type="http://schemas.openxmlformats.org/officeDocument/2006/relationships/image" Target="../media/image52.wmf"/><Relationship Id="rId2" Type="http://schemas.openxmlformats.org/officeDocument/2006/relationships/oleObject" Target="../embeddings/oleObject33.bin"/><Relationship Id="rId1" Type="http://schemas.openxmlformats.org/officeDocument/2006/relationships/slideLayout" Target="../slideLayouts/slideLayout2.xml"/><Relationship Id="rId6" Type="http://schemas.openxmlformats.org/officeDocument/2006/relationships/image" Target="../media/image49.wmf"/><Relationship Id="rId11" Type="http://schemas.openxmlformats.org/officeDocument/2006/relationships/oleObject" Target="../embeddings/oleObject37.bin"/><Relationship Id="rId5" Type="http://schemas.openxmlformats.org/officeDocument/2006/relationships/oleObject" Target="../embeddings/oleObject34.bin"/><Relationship Id="rId15" Type="http://schemas.openxmlformats.org/officeDocument/2006/relationships/image" Target="../media/image4.svg"/><Relationship Id="rId10" Type="http://schemas.openxmlformats.org/officeDocument/2006/relationships/image" Target="../media/image51.wmf"/><Relationship Id="rId4" Type="http://schemas.openxmlformats.org/officeDocument/2006/relationships/image" Target="../media/image48.png"/><Relationship Id="rId9" Type="http://schemas.openxmlformats.org/officeDocument/2006/relationships/oleObject" Target="../embeddings/oleObject36.bin"/><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0.bin"/><Relationship Id="rId13" Type="http://schemas.openxmlformats.org/officeDocument/2006/relationships/image" Target="../media/image59.wmf"/><Relationship Id="rId18" Type="http://schemas.openxmlformats.org/officeDocument/2006/relationships/image" Target="../media/image3.png"/><Relationship Id="rId3" Type="http://schemas.openxmlformats.org/officeDocument/2006/relationships/image" Target="../media/image53.png"/><Relationship Id="rId7" Type="http://schemas.openxmlformats.org/officeDocument/2006/relationships/image" Target="../media/image56.wmf"/><Relationship Id="rId12" Type="http://schemas.openxmlformats.org/officeDocument/2006/relationships/oleObject" Target="../embeddings/oleObject42.bin"/><Relationship Id="rId17" Type="http://schemas.openxmlformats.org/officeDocument/2006/relationships/image" Target="../media/image61.wmf"/><Relationship Id="rId2" Type="http://schemas.openxmlformats.org/officeDocument/2006/relationships/image" Target="../media/image54.png"/><Relationship Id="rId16" Type="http://schemas.openxmlformats.org/officeDocument/2006/relationships/oleObject" Target="../embeddings/oleObject44.bin"/><Relationship Id="rId1" Type="http://schemas.openxmlformats.org/officeDocument/2006/relationships/slideLayout" Target="../slideLayouts/slideLayout2.xml"/><Relationship Id="rId6" Type="http://schemas.openxmlformats.org/officeDocument/2006/relationships/oleObject" Target="../embeddings/oleObject39.bin"/><Relationship Id="rId11" Type="http://schemas.openxmlformats.org/officeDocument/2006/relationships/image" Target="../media/image58.wmf"/><Relationship Id="rId5" Type="http://schemas.openxmlformats.org/officeDocument/2006/relationships/image" Target="../media/image55.wmf"/><Relationship Id="rId15" Type="http://schemas.openxmlformats.org/officeDocument/2006/relationships/image" Target="../media/image60.wmf"/><Relationship Id="rId10" Type="http://schemas.openxmlformats.org/officeDocument/2006/relationships/oleObject" Target="../embeddings/oleObject41.bin"/><Relationship Id="rId19" Type="http://schemas.openxmlformats.org/officeDocument/2006/relationships/image" Target="../media/image4.svg"/><Relationship Id="rId4" Type="http://schemas.openxmlformats.org/officeDocument/2006/relationships/oleObject" Target="../embeddings/oleObject38.bin"/><Relationship Id="rId9" Type="http://schemas.openxmlformats.org/officeDocument/2006/relationships/image" Target="../media/image57.wmf"/><Relationship Id="rId14" Type="http://schemas.openxmlformats.org/officeDocument/2006/relationships/oleObject" Target="../embeddings/oleObject43.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48.bin"/><Relationship Id="rId13" Type="http://schemas.openxmlformats.org/officeDocument/2006/relationships/image" Target="../media/image67.wmf"/><Relationship Id="rId18" Type="http://schemas.openxmlformats.org/officeDocument/2006/relationships/image" Target="../media/image14.png"/><Relationship Id="rId3" Type="http://schemas.openxmlformats.org/officeDocument/2006/relationships/image" Target="../media/image62.wmf"/><Relationship Id="rId7" Type="http://schemas.openxmlformats.org/officeDocument/2006/relationships/image" Target="../media/image64.wmf"/><Relationship Id="rId12" Type="http://schemas.openxmlformats.org/officeDocument/2006/relationships/oleObject" Target="../embeddings/oleObject50.bin"/><Relationship Id="rId17" Type="http://schemas.openxmlformats.org/officeDocument/2006/relationships/image" Target="../media/image69.wmf"/><Relationship Id="rId2" Type="http://schemas.openxmlformats.org/officeDocument/2006/relationships/oleObject" Target="../embeddings/oleObject45.bin"/><Relationship Id="rId16" Type="http://schemas.openxmlformats.org/officeDocument/2006/relationships/oleObject" Target="../embeddings/oleObject52.bin"/><Relationship Id="rId1" Type="http://schemas.openxmlformats.org/officeDocument/2006/relationships/slideLayout" Target="../slideLayouts/slideLayout2.xml"/><Relationship Id="rId6" Type="http://schemas.openxmlformats.org/officeDocument/2006/relationships/oleObject" Target="../embeddings/oleObject47.bin"/><Relationship Id="rId11" Type="http://schemas.openxmlformats.org/officeDocument/2006/relationships/image" Target="../media/image66.wmf"/><Relationship Id="rId5" Type="http://schemas.openxmlformats.org/officeDocument/2006/relationships/image" Target="../media/image63.wmf"/><Relationship Id="rId15" Type="http://schemas.openxmlformats.org/officeDocument/2006/relationships/image" Target="../media/image68.wmf"/><Relationship Id="rId10" Type="http://schemas.openxmlformats.org/officeDocument/2006/relationships/oleObject" Target="../embeddings/oleObject49.bin"/><Relationship Id="rId19" Type="http://schemas.openxmlformats.org/officeDocument/2006/relationships/image" Target="../media/image15.svg"/><Relationship Id="rId4" Type="http://schemas.openxmlformats.org/officeDocument/2006/relationships/oleObject" Target="../embeddings/oleObject46.bin"/><Relationship Id="rId9" Type="http://schemas.openxmlformats.org/officeDocument/2006/relationships/image" Target="../media/image65.wmf"/><Relationship Id="rId14" Type="http://schemas.openxmlformats.org/officeDocument/2006/relationships/oleObject" Target="../embeddings/oleObject51.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0.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24.svg"/><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4089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a:t>
            </a:r>
            <a:r>
              <a:rPr lang="zh-CN" altLang="en-US" b="1" dirty="0">
                <a:solidFill>
                  <a:srgbClr val="FF0000"/>
                </a:solidFill>
                <a:latin typeface="微软雅黑" panose="020B0503020204020204" pitchFamily="34" charset="-122"/>
                <a:ea typeface="微软雅黑" panose="020B0503020204020204" pitchFamily="34" charset="-122"/>
                <a:sym typeface="+mn-ea"/>
              </a:rPr>
              <a:t>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932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3600" b="1" dirty="0">
              <a:latin typeface="微软雅黑" panose="020B0503020204020204" pitchFamily="34" charset="-122"/>
              <a:ea typeface="微软雅黑" panose="020B0503020204020204" pitchFamily="34" charset="-122"/>
              <a:sym typeface="+mn-ea"/>
            </a:endParaRPr>
          </a:p>
          <a:p>
            <a:pPr lvl="2">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34336336"/>
              </p:ext>
            </p:extLst>
          </p:nvPr>
        </p:nvGraphicFramePr>
        <p:xfrm>
          <a:off x="2532694" y="1722933"/>
          <a:ext cx="1332147" cy="432048"/>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0" name=""/>
                      <p:cNvPicPr/>
                      <p:nvPr/>
                    </p:nvPicPr>
                    <p:blipFill>
                      <a:blip r:embed="rId3"/>
                      <a:stretch>
                        <a:fillRect/>
                      </a:stretch>
                    </p:blipFill>
                    <p:spPr>
                      <a:xfrm>
                        <a:off x="2532694" y="1722933"/>
                        <a:ext cx="1332147" cy="432048"/>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D9616E3A-C100-9685-51A1-1FE5DC73A662}"/>
              </a:ext>
            </a:extLst>
          </p:cNvPr>
          <p:cNvPicPr>
            <a:picLocks noChangeAspect="1"/>
          </p:cNvPicPr>
          <p:nvPr/>
        </p:nvPicPr>
        <p:blipFill>
          <a:blip r:embed="rId4"/>
          <a:stretch>
            <a:fillRect/>
          </a:stretch>
        </p:blipFill>
        <p:spPr>
          <a:xfrm>
            <a:off x="8529244" y="975259"/>
            <a:ext cx="3450348" cy="3010951"/>
          </a:xfrm>
          <a:prstGeom prst="rect">
            <a:avLst/>
          </a:prstGeom>
        </p:spPr>
      </p:pic>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849709119"/>
              </p:ext>
            </p:extLst>
          </p:nvPr>
        </p:nvGraphicFramePr>
        <p:xfrm>
          <a:off x="2084338" y="2137374"/>
          <a:ext cx="2908800" cy="717840"/>
        </p:xfrm>
        <a:graphic>
          <a:graphicData uri="http://schemas.openxmlformats.org/presentationml/2006/ole">
            <mc:AlternateContent xmlns:mc="http://schemas.openxmlformats.org/markup-compatibility/2006">
              <mc:Choice xmlns:v="urn:schemas-microsoft-com:vml" Requires="v">
                <p:oleObj name="AxMath" r:id="rId5" imgW="1454400" imgH="358920" progId="Equation.AxMath">
                  <p:embed/>
                </p:oleObj>
              </mc:Choice>
              <mc:Fallback>
                <p:oleObj name="AxMath" r:id="rId5" imgW="1454400" imgH="358920" progId="Equation.AxMath">
                  <p:embed/>
                  <p:pic>
                    <p:nvPicPr>
                      <p:cNvPr id="13" name="对象 12">
                        <a:extLst>
                          <a:ext uri="{FF2B5EF4-FFF2-40B4-BE49-F238E27FC236}">
                            <a16:creationId xmlns:a16="http://schemas.microsoft.com/office/drawing/2014/main" id="{C103E6FE-7F17-A788-1C9C-221EEC00C8F0}"/>
                          </a:ext>
                        </a:extLst>
                      </p:cNvPr>
                      <p:cNvPicPr/>
                      <p:nvPr/>
                    </p:nvPicPr>
                    <p:blipFill>
                      <a:blip r:embed="rId6"/>
                      <a:stretch>
                        <a:fillRect/>
                      </a:stretch>
                    </p:blipFill>
                    <p:spPr>
                      <a:xfrm>
                        <a:off x="2084338" y="2137374"/>
                        <a:ext cx="2908800" cy="717840"/>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1849549632"/>
              </p:ext>
            </p:extLst>
          </p:nvPr>
        </p:nvGraphicFramePr>
        <p:xfrm>
          <a:off x="2759165" y="3301390"/>
          <a:ext cx="1295400" cy="758825"/>
        </p:xfrm>
        <a:graphic>
          <a:graphicData uri="http://schemas.openxmlformats.org/presentationml/2006/ole">
            <mc:AlternateContent xmlns:mc="http://schemas.openxmlformats.org/markup-compatibility/2006">
              <mc:Choice xmlns:v="urn:schemas-microsoft-com:vml" Requires="v">
                <p:oleObj name="AxMath" r:id="rId7" imgW="646920" imgH="379440" progId="Equation.AxMath">
                  <p:embed/>
                </p:oleObj>
              </mc:Choice>
              <mc:Fallback>
                <p:oleObj name="AxMath" r:id="rId7" imgW="646920" imgH="379440" progId="Equation.AxMath">
                  <p:embed/>
                  <p:pic>
                    <p:nvPicPr>
                      <p:cNvPr id="6" name="对象 5">
                        <a:extLst>
                          <a:ext uri="{FF2B5EF4-FFF2-40B4-BE49-F238E27FC236}">
                            <a16:creationId xmlns:a16="http://schemas.microsoft.com/office/drawing/2014/main" id="{4B6B5CA7-2BD4-A1DF-AB08-B6B96B0D5E1B}"/>
                          </a:ext>
                        </a:extLst>
                      </p:cNvPr>
                      <p:cNvPicPr/>
                      <p:nvPr/>
                    </p:nvPicPr>
                    <p:blipFill>
                      <a:blip r:embed="rId8"/>
                      <a:stretch>
                        <a:fillRect/>
                      </a:stretch>
                    </p:blipFill>
                    <p:spPr>
                      <a:xfrm>
                        <a:off x="2759165" y="3301390"/>
                        <a:ext cx="1295400" cy="7588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3867280576"/>
              </p:ext>
            </p:extLst>
          </p:nvPr>
        </p:nvGraphicFramePr>
        <p:xfrm>
          <a:off x="2532694" y="4126776"/>
          <a:ext cx="1952625" cy="384175"/>
        </p:xfrm>
        <a:graphic>
          <a:graphicData uri="http://schemas.openxmlformats.org/presentationml/2006/ole">
            <mc:AlternateContent xmlns:mc="http://schemas.openxmlformats.org/markup-compatibility/2006">
              <mc:Choice xmlns:v="urn:schemas-microsoft-com:vml" Requires="v">
                <p:oleObj name="AxMath" r:id="rId9" imgW="976680" imgH="192240" progId="Equation.AxMath">
                  <p:embed/>
                </p:oleObj>
              </mc:Choice>
              <mc:Fallback>
                <p:oleObj name="AxMath" r:id="rId9" imgW="976680" imgH="192240" progId="Equation.AxMath">
                  <p:embed/>
                  <p:pic>
                    <p:nvPicPr>
                      <p:cNvPr id="7" name="对象 6">
                        <a:extLst>
                          <a:ext uri="{FF2B5EF4-FFF2-40B4-BE49-F238E27FC236}">
                            <a16:creationId xmlns:a16="http://schemas.microsoft.com/office/drawing/2014/main" id="{C483DEEE-76BE-D816-6BC8-1644ECA71554}"/>
                          </a:ext>
                        </a:extLst>
                      </p:cNvPr>
                      <p:cNvPicPr/>
                      <p:nvPr/>
                    </p:nvPicPr>
                    <p:blipFill>
                      <a:blip r:embed="rId10"/>
                      <a:stretch>
                        <a:fillRect/>
                      </a:stretch>
                    </p:blipFill>
                    <p:spPr>
                      <a:xfrm>
                        <a:off x="2532694" y="4126776"/>
                        <a:ext cx="1952625" cy="384175"/>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2482621983"/>
              </p:ext>
            </p:extLst>
          </p:nvPr>
        </p:nvGraphicFramePr>
        <p:xfrm>
          <a:off x="1623887" y="5200088"/>
          <a:ext cx="6492875" cy="727075"/>
        </p:xfrm>
        <a:graphic>
          <a:graphicData uri="http://schemas.openxmlformats.org/presentationml/2006/ole">
            <mc:AlternateContent xmlns:mc="http://schemas.openxmlformats.org/markup-compatibility/2006">
              <mc:Choice xmlns:v="urn:schemas-microsoft-com:vml" Requires="v">
                <p:oleObj name="AxMath" r:id="rId11" imgW="3246840" imgH="363960" progId="Equation.AxMath">
                  <p:embed/>
                </p:oleObj>
              </mc:Choice>
              <mc:Fallback>
                <p:oleObj name="AxMath" r:id="rId11" imgW="3246840" imgH="3639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2"/>
                      <a:stretch>
                        <a:fillRect/>
                      </a:stretch>
                    </p:blipFill>
                    <p:spPr>
                      <a:xfrm>
                        <a:off x="1623887" y="5200088"/>
                        <a:ext cx="6492875" cy="727075"/>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3"/>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9182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166737" y="4046949"/>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47631883"/>
              </p:ext>
            </p:extLst>
          </p:nvPr>
        </p:nvGraphicFramePr>
        <p:xfrm>
          <a:off x="3617657"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617657"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2454813365"/>
              </p:ext>
            </p:extLst>
          </p:nvPr>
        </p:nvGraphicFramePr>
        <p:xfrm>
          <a:off x="1229201"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1229201"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984303828"/>
              </p:ext>
            </p:extLst>
          </p:nvPr>
        </p:nvGraphicFramePr>
        <p:xfrm>
          <a:off x="4748213" y="4037013"/>
          <a:ext cx="4090987" cy="690562"/>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748213" y="4037013"/>
                        <a:ext cx="4090987" cy="690562"/>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302191" y="3646839"/>
            <a:ext cx="4300598"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66708760"/>
              </p:ext>
            </p:extLst>
          </p:nvPr>
        </p:nvGraphicFramePr>
        <p:xfrm>
          <a:off x="6538913" y="6137275"/>
          <a:ext cx="3657600" cy="473075"/>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6538913" y="6137275"/>
                        <a:ext cx="3657600" cy="473075"/>
                      </a:xfrm>
                      <a:prstGeom prst="rect">
                        <a:avLst/>
                      </a:prstGeom>
                    </p:spPr>
                  </p:pic>
                </p:oleObj>
              </mc:Fallback>
            </mc:AlternateContent>
          </a:graphicData>
        </a:graphic>
      </p:graphicFrame>
      <p:graphicFrame>
        <p:nvGraphicFramePr>
          <p:cNvPr id="23" name="对象 22">
            <a:extLst>
              <a:ext uri="{FF2B5EF4-FFF2-40B4-BE49-F238E27FC236}">
                <a16:creationId xmlns:a16="http://schemas.microsoft.com/office/drawing/2014/main" id="{B84ABA85-F731-FD3E-35C0-9A049B5B5287}"/>
              </a:ext>
            </a:extLst>
          </p:cNvPr>
          <p:cNvGraphicFramePr>
            <a:graphicFrameLocks noChangeAspect="1"/>
          </p:cNvGraphicFramePr>
          <p:nvPr>
            <p:extLst>
              <p:ext uri="{D42A27DB-BD31-4B8C-83A1-F6EECF244321}">
                <p14:modId xmlns:p14="http://schemas.microsoft.com/office/powerpoint/2010/main" val="3576499736"/>
              </p:ext>
            </p:extLst>
          </p:nvPr>
        </p:nvGraphicFramePr>
        <p:xfrm>
          <a:off x="4953635" y="5743350"/>
          <a:ext cx="485775" cy="377825"/>
        </p:xfrm>
        <a:graphic>
          <a:graphicData uri="http://schemas.openxmlformats.org/presentationml/2006/ole">
            <mc:AlternateContent xmlns:mc="http://schemas.openxmlformats.org/markup-compatibility/2006">
              <mc:Choice xmlns:v="urn:schemas-microsoft-com:vml" Requires="v">
                <p:oleObj name="AxMath" r:id="rId14" imgW="242640" imgH="189000" progId="Equation.AxMath">
                  <p:embed/>
                </p:oleObj>
              </mc:Choice>
              <mc:Fallback>
                <p:oleObj name="AxMath" r:id="rId14" imgW="242640" imgH="189000" progId="Equation.AxMath">
                  <p:embed/>
                  <p:pic>
                    <p:nvPicPr>
                      <p:cNvPr id="0" name=""/>
                      <p:cNvPicPr/>
                      <p:nvPr/>
                    </p:nvPicPr>
                    <p:blipFill>
                      <a:blip r:embed="rId15"/>
                      <a:stretch>
                        <a:fillRect/>
                      </a:stretch>
                    </p:blipFill>
                    <p:spPr>
                      <a:xfrm>
                        <a:off x="4953635" y="5743350"/>
                        <a:ext cx="485775" cy="377825"/>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07420990"/>
              </p:ext>
            </p:extLst>
          </p:nvPr>
        </p:nvGraphicFramePr>
        <p:xfrm>
          <a:off x="4948713" y="4827363"/>
          <a:ext cx="3890487" cy="857170"/>
        </p:xfrm>
        <a:graphic>
          <a:graphicData uri="http://schemas.openxmlformats.org/presentationml/2006/ole">
            <mc:AlternateContent xmlns:mc="http://schemas.openxmlformats.org/markup-compatibility/2006">
              <mc:Choice xmlns:v="urn:schemas-microsoft-com:vml" Requires="v">
                <p:oleObj name="AxMath" r:id="rId16" imgW="2169720" imgH="477360" progId="Equation.AxMath">
                  <p:embed/>
                </p:oleObj>
              </mc:Choice>
              <mc:Fallback>
                <p:oleObj name="AxMath" r:id="rId16" imgW="2169720" imgH="477360" progId="Equation.AxMath">
                  <p:embed/>
                  <p:pic>
                    <p:nvPicPr>
                      <p:cNvPr id="0" name=""/>
                      <p:cNvPicPr/>
                      <p:nvPr/>
                    </p:nvPicPr>
                    <p:blipFill>
                      <a:blip r:embed="rId17"/>
                      <a:stretch>
                        <a:fillRect/>
                      </a:stretch>
                    </p:blipFill>
                    <p:spPr>
                      <a:xfrm>
                        <a:off x="4948713" y="4827363"/>
                        <a:ext cx="3890487" cy="857170"/>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rot="1853813">
            <a:off x="7483258" y="5784694"/>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627418" y="3525570"/>
            <a:ext cx="7481455"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=10</a:t>
            </a:r>
            <a:r>
              <a:rPr lang="en-US" altLang="zh-CN"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FC6C197D-F817-FB7E-2AE1-E1277BA4B6AB}"/>
              </a:ext>
            </a:extLst>
          </p:cNvPr>
          <p:cNvGraphicFramePr>
            <a:graphicFrameLocks noChangeAspect="1"/>
          </p:cNvGraphicFramePr>
          <p:nvPr>
            <p:extLst>
              <p:ext uri="{D42A27DB-BD31-4B8C-83A1-F6EECF244321}">
                <p14:modId xmlns:p14="http://schemas.microsoft.com/office/powerpoint/2010/main" val="2214275542"/>
              </p:ext>
            </p:extLst>
          </p:nvPr>
        </p:nvGraphicFramePr>
        <p:xfrm>
          <a:off x="8542755" y="1007921"/>
          <a:ext cx="3089275" cy="400050"/>
        </p:xfrm>
        <a:graphic>
          <a:graphicData uri="http://schemas.openxmlformats.org/presentationml/2006/ole">
            <mc:AlternateContent xmlns:mc="http://schemas.openxmlformats.org/markup-compatibility/2006">
              <mc:Choice xmlns:v="urn:schemas-microsoft-com:vml" Requires="v">
                <p:oleObj name="AxMath" r:id="rId6" imgW="1544400" imgH="199800" progId="Equation.AxMath">
                  <p:embed/>
                </p:oleObj>
              </mc:Choice>
              <mc:Fallback>
                <p:oleObj name="AxMath" r:id="rId6" imgW="1544400" imgH="19980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7"/>
                      <a:stretch>
                        <a:fillRect/>
                      </a:stretch>
                    </p:blipFill>
                    <p:spPr>
                      <a:xfrm>
                        <a:off x="8542755" y="1007921"/>
                        <a:ext cx="3089275" cy="400050"/>
                      </a:xfrm>
                      <a:prstGeom prst="rect">
                        <a:avLst/>
                      </a:prstGeom>
                      <a:ln>
                        <a:solidFill>
                          <a:srgbClr val="0000FF"/>
                        </a:solidFill>
                      </a:ln>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8" imgW="632520" imgH="403560" progId="Equation.AxMath">
                  <p:embed/>
                </p:oleObj>
              </mc:Choice>
              <mc:Fallback>
                <p:oleObj name="AxMath" r:id="rId8" imgW="632520" imgH="403560" progId="Equation.AxMath">
                  <p:embed/>
                  <p:pic>
                    <p:nvPicPr>
                      <p:cNvPr id="0" name=""/>
                      <p:cNvPicPr/>
                      <p:nvPr/>
                    </p:nvPicPr>
                    <p:blipFill>
                      <a:blip r:embed="rId9"/>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10" imgW="1290960" imgH="349920" progId="Equation.AxMath">
                  <p:embed/>
                </p:oleObj>
              </mc:Choice>
              <mc:Fallback>
                <p:oleObj name="AxMath" r:id="rId10" imgW="1290960" imgH="349920" progId="Equation.AxMath">
                  <p:embed/>
                  <p:pic>
                    <p:nvPicPr>
                      <p:cNvPr id="0" name=""/>
                      <p:cNvPicPr/>
                      <p:nvPr/>
                    </p:nvPicPr>
                    <p:blipFill>
                      <a:blip r:embed="rId11"/>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2" imgW="2023560" imgH="549360" progId="Equation.AxMath">
                  <p:embed/>
                </p:oleObj>
              </mc:Choice>
              <mc:Fallback>
                <p:oleObj name="AxMath" r:id="rId12" imgW="2023560" imgH="549360" progId="Equation.AxMath">
                  <p:embed/>
                  <p:pic>
                    <p:nvPicPr>
                      <p:cNvPr id="0" name=""/>
                      <p:cNvPicPr/>
                      <p:nvPr/>
                    </p:nvPicPr>
                    <p:blipFill>
                      <a:blip r:embed="rId13"/>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4" imgW="1761480" imgH="411120" progId="Equation.AxMath">
                  <p:embed/>
                </p:oleObj>
              </mc:Choice>
              <mc:Fallback>
                <p:oleObj name="AxMath" r:id="rId14"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5"/>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6" imgW="1589760" imgH="352800" progId="Equation.AxMath">
                  <p:embed/>
                </p:oleObj>
              </mc:Choice>
              <mc:Fallback>
                <p:oleObj name="AxMath" r:id="rId16"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7"/>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4534183"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497656" y="3249341"/>
            <a:ext cx="4462582" cy="2192395"/>
          </a:xfrm>
          <a:prstGeom prst="rect">
            <a:avLst/>
          </a:prstGeom>
        </p:spPr>
        <p:txBody>
          <a:bodyPr wrap="square">
            <a:spAutoFit/>
          </a:bodyPr>
          <a:lstStyle/>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latin typeface="微软雅黑" panose="020B0503020204020204" pitchFamily="34" charset="-122"/>
                <a:ea typeface="微软雅黑" panose="020B0503020204020204" pitchFamily="34" charset="-122"/>
              </a:rPr>
              <a:t>对尺寸大小一定而</a:t>
            </a:r>
            <a:r>
              <a:rPr lang="zh-CN" altLang="en-US" sz="2000" b="1" dirty="0">
                <a:solidFill>
                  <a:srgbClr val="0000FF"/>
                </a:solidFill>
                <a:latin typeface="微软雅黑" panose="020B0503020204020204" pitchFamily="34" charset="-122"/>
                <a:ea typeface="微软雅黑" panose="020B0503020204020204" pitchFamily="34" charset="-122"/>
              </a:rPr>
              <a:t>相对距离较大</a:t>
            </a:r>
            <a:r>
              <a:rPr lang="zh-CN" altLang="en-US" sz="2000" b="1" dirty="0">
                <a:latin typeface="微软雅黑" panose="020B0503020204020204" pitchFamily="34" charset="-122"/>
                <a:ea typeface="微软雅黑" panose="020B0503020204020204" pitchFamily="34" charset="-122"/>
              </a:rPr>
              <a:t>的交会事件发生</a:t>
            </a:r>
            <a:r>
              <a:rPr lang="zh-CN" altLang="en-US" sz="2000" b="1" dirty="0">
                <a:solidFill>
                  <a:srgbClr val="0000FF"/>
                </a:solidFill>
                <a:latin typeface="微软雅黑" panose="020B0503020204020204" pitchFamily="34" charset="-122"/>
                <a:ea typeface="微软雅黑" panose="020B0503020204020204" pitchFamily="34" charset="-122"/>
              </a:rPr>
              <a:t>碰撞的可能性越小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sz="2000"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6757851" y="5883864"/>
            <a:ext cx="5292231" cy="707886"/>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碰撞概率，取等效球体半径为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1971169697"/>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920" imgH="354240" progId="Equation.AxMath">
                  <p:embed/>
                </p:oleObj>
              </mc:Choice>
              <mc:Fallback>
                <p:oleObj name="AxMath" r:id="rId2" imgW="212292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dirty="0" err="1">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Simga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3027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算例</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12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Sigma</a:t>
            </a:r>
            <a:r>
              <a:rPr lang="zh-CN" altLang="en-US" sz="2400" b="1" dirty="0">
                <a:latin typeface="微软雅黑" panose="020B0503020204020204" pitchFamily="34" charset="-122"/>
                <a:ea typeface="微软雅黑" panose="020B0503020204020204" pitchFamily="34" charset="-122"/>
                <a:sym typeface="+mn-ea"/>
              </a:rPr>
              <a:t>点</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1456316467"/>
              </p:ext>
            </p:extLst>
          </p:nvPr>
        </p:nvGraphicFramePr>
        <p:xfrm>
          <a:off x="2305051" y="1817689"/>
          <a:ext cx="3181350" cy="666920"/>
        </p:xfrm>
        <a:graphic>
          <a:graphicData uri="http://schemas.openxmlformats.org/presentationml/2006/ole">
            <mc:AlternateContent xmlns:mc="http://schemas.openxmlformats.org/markup-compatibility/2006">
              <mc:Choice xmlns:v="urn:schemas-microsoft-com:vml" Requires="v">
                <p:oleObj name="AxMath" r:id="rId2" imgW="1779120" imgH="373680" progId="Equation.AxMath">
                  <p:embed/>
                </p:oleObj>
              </mc:Choice>
              <mc:Fallback>
                <p:oleObj name="AxMath" r:id="rId2" imgW="1779120" imgH="373680" progId="Equation.AxMath">
                  <p:embed/>
                  <p:pic>
                    <p:nvPicPr>
                      <p:cNvPr id="0" name=""/>
                      <p:cNvPicPr/>
                      <p:nvPr/>
                    </p:nvPicPr>
                    <p:blipFill>
                      <a:blip r:embed="rId3"/>
                      <a:stretch>
                        <a:fillRect/>
                      </a:stretch>
                    </p:blipFill>
                    <p:spPr>
                      <a:xfrm>
                        <a:off x="2305051" y="1817689"/>
                        <a:ext cx="3181350" cy="66692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1173165558"/>
              </p:ext>
            </p:extLst>
          </p:nvPr>
        </p:nvGraphicFramePr>
        <p:xfrm>
          <a:off x="3043632" y="2510689"/>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043632" y="2510689"/>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1483990909"/>
              </p:ext>
            </p:extLst>
          </p:nvPr>
        </p:nvGraphicFramePr>
        <p:xfrm>
          <a:off x="2806699" y="3273372"/>
          <a:ext cx="2922071" cy="1335141"/>
        </p:xfrm>
        <a:graphic>
          <a:graphicData uri="http://schemas.openxmlformats.org/presentationml/2006/ole">
            <mc:AlternateContent xmlns:mc="http://schemas.openxmlformats.org/markup-compatibility/2006">
              <mc:Choice xmlns:v="urn:schemas-microsoft-com:vml" Requires="v">
                <p:oleObj name="AxMath" r:id="rId9" imgW="1847880" imgH="843840" progId="Equation.AxMath">
                  <p:embed/>
                </p:oleObj>
              </mc:Choice>
              <mc:Fallback>
                <p:oleObj name="AxMath" r:id="rId9" imgW="1847880" imgH="84384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2806699" y="3273372"/>
                        <a:ext cx="2922071" cy="1335141"/>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738913781"/>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0.0074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0.1915</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0.0000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pic>
        <p:nvPicPr>
          <p:cNvPr id="9" name="图形 8" descr="眩晕的脸轮廓 纯色填充">
            <a:extLst>
              <a:ext uri="{FF2B5EF4-FFF2-40B4-BE49-F238E27FC236}">
                <a16:creationId xmlns:a16="http://schemas.microsoft.com/office/drawing/2014/main" id="{03E9F1A9-0573-C2EF-8BE3-7FE4AEAA582D}"/>
              </a:ext>
            </a:extLst>
          </p:cNvPr>
          <p:cNvPicPr>
            <a:picLocks noChangeAspect="1"/>
          </p:cNvPicPr>
          <p:nvPr/>
        </p:nvPicPr>
        <p:blipFill>
          <a:blip r:embed="rId22">
            <a:extLst>
              <a:ext uri="{96DAC541-7B7A-43D3-8B79-37D633B846F1}">
                <asvg:svgBlip xmlns:asvg="http://schemas.microsoft.com/office/drawing/2016/SVG/main" r:embed="rId23"/>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交会事件：</a:t>
            </a:r>
            <a:r>
              <a:rPr lang="zh-CN" altLang="en-US" sz="2400" b="1" dirty="0">
                <a:solidFill>
                  <a:schemeClr val="tx1"/>
                </a:solidFill>
                <a:latin typeface="微软雅黑" panose="020B0503020204020204" pitchFamily="34" charset="-122"/>
                <a:ea typeface="微软雅黑" panose="020B0503020204020204" pitchFamily="34" charset="-122"/>
                <a:sym typeface="+mn-ea"/>
              </a:rPr>
              <a:t>小于距离门限</a:t>
            </a:r>
            <a:r>
              <a:rPr lang="en-US" altLang="zh-CN" sz="2400" b="1" dirty="0">
                <a:solidFill>
                  <a:schemeClr val="tx1"/>
                </a:solidFill>
                <a:latin typeface="微软雅黑" panose="020B0503020204020204" pitchFamily="34" charset="-122"/>
                <a:ea typeface="微软雅黑" panose="020B0503020204020204" pitchFamily="34" charset="-122"/>
                <a:sym typeface="+mn-ea"/>
              </a:rPr>
              <a:t>D</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数值方法：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程序实现简便</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算法适用性强</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漏报风险较小</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计算时间长</a:t>
            </a:r>
            <a:endParaRPr lang="en-US" altLang="zh-CN" sz="2400" b="1" dirty="0">
              <a:solidFill>
                <a:srgbClr val="0000FF"/>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37955</TotalTime>
  <Words>1112</Words>
  <Application>Microsoft Office PowerPoint</Application>
  <PresentationFormat>宽屏</PresentationFormat>
  <Paragraphs>248</Paragraphs>
  <Slides>17</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17</vt:i4>
      </vt:variant>
    </vt:vector>
  </HeadingPairs>
  <TitlesOfParts>
    <vt:vector size="27"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Lin Hou-Yuan</cp:lastModifiedBy>
  <cp:revision>361</cp:revision>
  <dcterms:created xsi:type="dcterms:W3CDTF">2022-10-24T14:28:29Z</dcterms:created>
  <dcterms:modified xsi:type="dcterms:W3CDTF">2023-08-16T18:46:15Z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